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660"/>
  </p:normalViewPr>
  <p:slideViewPr>
    <p:cSldViewPr snapToGrid="0">
      <p:cViewPr varScale="1">
        <p:scale>
          <a:sx n="58" d="100"/>
          <a:sy n="58" d="100"/>
        </p:scale>
        <p:origin x="58" y="6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F9668-FB39-4DD0-93DA-70C42500A040}" type="datetimeFigureOut">
              <a:rPr lang="zh-CN" altLang="en-US" smtClean="0"/>
              <a:t>2014-9-12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94FD5-9FD3-423E-B0CD-E403EBB62F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8805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F9668-FB39-4DD0-93DA-70C42500A040}" type="datetimeFigureOut">
              <a:rPr lang="zh-CN" altLang="en-US" smtClean="0"/>
              <a:t>2014-9-12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94FD5-9FD3-423E-B0CD-E403EBB62F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3640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F9668-FB39-4DD0-93DA-70C42500A040}" type="datetimeFigureOut">
              <a:rPr lang="zh-CN" altLang="en-US" smtClean="0"/>
              <a:t>2014-9-12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94FD5-9FD3-423E-B0CD-E403EBB62F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7917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F9668-FB39-4DD0-93DA-70C42500A040}" type="datetimeFigureOut">
              <a:rPr lang="zh-CN" altLang="en-US" smtClean="0"/>
              <a:t>2014-9-12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94FD5-9FD3-423E-B0CD-E403EBB62F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582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F9668-FB39-4DD0-93DA-70C42500A040}" type="datetimeFigureOut">
              <a:rPr lang="zh-CN" altLang="en-US" smtClean="0"/>
              <a:t>2014-9-12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94FD5-9FD3-423E-B0CD-E403EBB62F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0847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F9668-FB39-4DD0-93DA-70C42500A040}" type="datetimeFigureOut">
              <a:rPr lang="zh-CN" altLang="en-US" smtClean="0"/>
              <a:t>2014-9-12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94FD5-9FD3-423E-B0CD-E403EBB62F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9208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F9668-FB39-4DD0-93DA-70C42500A040}" type="datetimeFigureOut">
              <a:rPr lang="zh-CN" altLang="en-US" smtClean="0"/>
              <a:t>2014-9-12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94FD5-9FD3-423E-B0CD-E403EBB62F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3991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F9668-FB39-4DD0-93DA-70C42500A040}" type="datetimeFigureOut">
              <a:rPr lang="zh-CN" altLang="en-US" smtClean="0"/>
              <a:t>2014-9-12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94FD5-9FD3-423E-B0CD-E403EBB62F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7888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F9668-FB39-4DD0-93DA-70C42500A040}" type="datetimeFigureOut">
              <a:rPr lang="zh-CN" altLang="en-US" smtClean="0"/>
              <a:t>2014-9-12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94FD5-9FD3-423E-B0CD-E403EBB62F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567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F9668-FB39-4DD0-93DA-70C42500A040}" type="datetimeFigureOut">
              <a:rPr lang="zh-CN" altLang="en-US" smtClean="0"/>
              <a:t>2014-9-12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94FD5-9FD3-423E-B0CD-E403EBB62F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089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F9668-FB39-4DD0-93DA-70C42500A040}" type="datetimeFigureOut">
              <a:rPr lang="zh-CN" altLang="en-US" smtClean="0"/>
              <a:t>2014-9-12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94FD5-9FD3-423E-B0CD-E403EBB62F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045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F9668-FB39-4DD0-93DA-70C42500A040}" type="datetimeFigureOut">
              <a:rPr lang="zh-CN" altLang="en-US" smtClean="0"/>
              <a:t>2014-9-12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94FD5-9FD3-423E-B0CD-E403EBB62F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1043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53838" y="371670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i="0" dirty="0" smtClean="0">
                <a:solidFill>
                  <a:srgbClr val="FF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有目标和追求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103" y="667852"/>
            <a:ext cx="3517776" cy="2724706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353838" y="3060168"/>
            <a:ext cx="4455827" cy="628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4809665" y="299129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i="0" dirty="0" smtClean="0">
                <a:solidFill>
                  <a:srgbClr val="FF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经常保持微笑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F:\homepage\funny\fun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9665" y="741002"/>
            <a:ext cx="3051451" cy="2425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矩形 8"/>
          <p:cNvSpPr/>
          <p:nvPr/>
        </p:nvSpPr>
        <p:spPr>
          <a:xfrm>
            <a:off x="8729902" y="371670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i="0" dirty="0" smtClean="0">
                <a:solidFill>
                  <a:srgbClr val="FF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学会和别人分享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pic>
        <p:nvPicPr>
          <p:cNvPr id="1030" name="Picture 6" descr="F:\homepage\funny\fun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7408" y="724805"/>
            <a:ext cx="3176060" cy="2608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矩形 12"/>
          <p:cNvSpPr/>
          <p:nvPr/>
        </p:nvSpPr>
        <p:spPr>
          <a:xfrm>
            <a:off x="7861116" y="3113537"/>
            <a:ext cx="4455827" cy="628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59603" y="3534460"/>
            <a:ext cx="11079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乐于助人</a:t>
            </a:r>
            <a:endParaRPr kumimoji="0" lang="zh-CN" altLang="zh-CN" sz="1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 </a:t>
            </a:r>
            <a:endParaRPr kumimoji="0" lang="zh-CN" altLang="zh-CN" sz="203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1032" name="Picture 8" descr="F:\homepage\funny\fun4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103" y="3995261"/>
            <a:ext cx="3479985" cy="2286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矩形 10"/>
          <p:cNvSpPr/>
          <p:nvPr/>
        </p:nvSpPr>
        <p:spPr>
          <a:xfrm>
            <a:off x="4692381" y="3625929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i="0" dirty="0" smtClean="0">
                <a:solidFill>
                  <a:srgbClr val="FF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保持一颗童心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pic>
        <p:nvPicPr>
          <p:cNvPr id="1034" name="Picture 10" descr="F:\homepage\funny\fun5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9665" y="3995261"/>
            <a:ext cx="1879974" cy="2498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矩形 11"/>
          <p:cNvSpPr/>
          <p:nvPr/>
        </p:nvSpPr>
        <p:spPr>
          <a:xfrm>
            <a:off x="8355744" y="3672959"/>
            <a:ext cx="2262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i="0" dirty="0" smtClean="0">
                <a:solidFill>
                  <a:srgbClr val="FF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和各种人愉快的相处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pic>
        <p:nvPicPr>
          <p:cNvPr id="1036" name="Picture 12" descr="F:\homepage\funny\fun6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744" y="4042291"/>
            <a:ext cx="3407724" cy="2562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183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43768" y="249343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i="0" dirty="0" smtClean="0">
                <a:solidFill>
                  <a:srgbClr val="FF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保持幽默感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F:\homepage\funny\fun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42" y="618675"/>
            <a:ext cx="2644183" cy="3237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4197987" y="249343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i="0" dirty="0" smtClean="0">
                <a:solidFill>
                  <a:srgbClr val="FF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要能处乱不惊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pic>
        <p:nvPicPr>
          <p:cNvPr id="2052" name="Picture 4" descr="F:\homepage\funny\fun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2568" y="583102"/>
            <a:ext cx="3846862" cy="2561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/>
          <p:cNvSpPr/>
          <p:nvPr/>
        </p:nvSpPr>
        <p:spPr>
          <a:xfrm>
            <a:off x="9035811" y="249343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i="0" dirty="0" smtClean="0">
                <a:solidFill>
                  <a:srgbClr val="FF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会宽恕他人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pic>
        <p:nvPicPr>
          <p:cNvPr id="2054" name="Picture 6" descr="F:\homepage\funny\fun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0621" y="622859"/>
            <a:ext cx="3166652" cy="3017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562842" y="4225715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i="0" dirty="0" smtClean="0">
                <a:solidFill>
                  <a:srgbClr val="FF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有几个知心朋友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pic>
        <p:nvPicPr>
          <p:cNvPr id="2056" name="Picture 8" descr="F:\homepage\funny\fun1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337" y="4595047"/>
            <a:ext cx="3354690" cy="2057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矩形 5"/>
          <p:cNvSpPr/>
          <p:nvPr/>
        </p:nvSpPr>
        <p:spPr>
          <a:xfrm>
            <a:off x="4320925" y="3549854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i="0" dirty="0" smtClean="0">
                <a:solidFill>
                  <a:srgbClr val="FF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和别人保持合作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pic>
        <p:nvPicPr>
          <p:cNvPr id="2058" name="Picture 10" descr="F:\homepage\funny\fun1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5503" y="3919186"/>
            <a:ext cx="2114759" cy="2733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F:\homepage\funny\fun12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2938" y="4410381"/>
            <a:ext cx="3051443" cy="2292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矩形 13"/>
          <p:cNvSpPr/>
          <p:nvPr/>
        </p:nvSpPr>
        <p:spPr>
          <a:xfrm>
            <a:off x="8252999" y="4336317"/>
            <a:ext cx="3737417" cy="300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/>
          <p:cNvSpPr/>
          <p:nvPr/>
        </p:nvSpPr>
        <p:spPr>
          <a:xfrm>
            <a:off x="8740181" y="4225715"/>
            <a:ext cx="15792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i="0" dirty="0" smtClean="0">
                <a:solidFill>
                  <a:srgbClr val="FF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享受天伦之乐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66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homepage\funny\fun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737944"/>
            <a:ext cx="2508802" cy="2858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zh-CN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  </a:t>
            </a:r>
            <a:endParaRPr kumimoji="0" lang="zh-CN" altLang="zh-CN" sz="201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12035" y="368612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zh-CN" b="1" dirty="0" smtClean="0">
                <a:solidFill>
                  <a:srgbClr val="FF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保持高度的自信心</a:t>
            </a:r>
            <a:endParaRPr lang="zh-CN" altLang="zh-CN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763617" y="1406694"/>
            <a:ext cx="3129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 </a:t>
            </a:r>
            <a:endParaRPr kumimoji="0" lang="zh-CN" altLang="zh-CN" sz="21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3076" name="Picture 4" descr="F:\homepage\funny\fun1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0069" y="737944"/>
            <a:ext cx="3469289" cy="3104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矩形 5"/>
          <p:cNvSpPr/>
          <p:nvPr/>
        </p:nvSpPr>
        <p:spPr>
          <a:xfrm>
            <a:off x="3920070" y="36861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zh-CN" b="1" dirty="0">
                <a:solidFill>
                  <a:srgbClr val="FF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尊重弱者</a:t>
            </a:r>
            <a:endParaRPr lang="zh-CN" altLang="zh-CN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993913" y="4695180"/>
            <a:ext cx="3129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 </a:t>
            </a:r>
            <a:endParaRPr kumimoji="0" lang="zh-CN" altLang="zh-CN" sz="20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3078" name="Picture 6" descr="F:\homepage\funny\fun1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955" y="737944"/>
            <a:ext cx="3228324" cy="2858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矩形 7"/>
          <p:cNvSpPr/>
          <p:nvPr/>
        </p:nvSpPr>
        <p:spPr>
          <a:xfrm>
            <a:off x="8671676" y="368612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zh-CN" b="1" dirty="0">
                <a:solidFill>
                  <a:srgbClr val="FF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偶尔放纵自己一下</a:t>
            </a:r>
            <a:endParaRPr lang="zh-CN" altLang="zh-CN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84150" y="4464374"/>
            <a:ext cx="3129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 </a:t>
            </a:r>
            <a:endParaRPr kumimoji="0" lang="zh-CN" altLang="zh-CN" sz="1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3080" name="Picture 8" descr="F:\homepage\funny\fun17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645" y="4400785"/>
            <a:ext cx="3476625" cy="2105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矩形 10"/>
          <p:cNvSpPr/>
          <p:nvPr/>
        </p:nvSpPr>
        <p:spPr>
          <a:xfrm>
            <a:off x="5382976" y="4295299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i="0" dirty="0" smtClean="0">
                <a:solidFill>
                  <a:srgbClr val="FF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不要财迷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pic>
        <p:nvPicPr>
          <p:cNvPr id="3082" name="Picture 10" descr="F:\homepage\funny\fun18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0972" y="4211824"/>
            <a:ext cx="2795470" cy="2484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矩形 16"/>
          <p:cNvSpPr/>
          <p:nvPr/>
        </p:nvSpPr>
        <p:spPr>
          <a:xfrm>
            <a:off x="182652" y="4364375"/>
            <a:ext cx="3737417" cy="300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212035" y="4179709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zh-CN" b="1" dirty="0">
                <a:solidFill>
                  <a:srgbClr val="FF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具备胆识和勇气</a:t>
            </a:r>
            <a:endParaRPr lang="zh-CN" altLang="zh-CN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919167" y="3587519"/>
            <a:ext cx="3737417" cy="300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008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65</Words>
  <Application>Microsoft Office PowerPoint</Application>
  <PresentationFormat>宽屏</PresentationFormat>
  <Paragraphs>22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Simsun</vt:lpstr>
      <vt:lpstr>宋体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hp</dc:creator>
  <cp:lastModifiedBy>hp</cp:lastModifiedBy>
  <cp:revision>4</cp:revision>
  <dcterms:created xsi:type="dcterms:W3CDTF">2014-09-12T05:24:10Z</dcterms:created>
  <dcterms:modified xsi:type="dcterms:W3CDTF">2014-09-12T05:34:51Z</dcterms:modified>
</cp:coreProperties>
</file>